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4"/>
  </p:notesMasterIdLst>
  <p:handoutMasterIdLst>
    <p:handoutMasterId r:id="rId15"/>
  </p:handoutMasterIdLst>
  <p:sldIdLst>
    <p:sldId id="462" r:id="rId4"/>
    <p:sldId id="464" r:id="rId5"/>
    <p:sldId id="460" r:id="rId6"/>
    <p:sldId id="465" r:id="rId7"/>
    <p:sldId id="474" r:id="rId8"/>
    <p:sldId id="466" r:id="rId9"/>
    <p:sldId id="467" r:id="rId10"/>
    <p:sldId id="468" r:id="rId11"/>
    <p:sldId id="471" r:id="rId12"/>
    <p:sldId id="45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96E6"/>
    <a:srgbClr val="B9D3F9"/>
    <a:srgbClr val="DEEAFC"/>
    <a:srgbClr val="8BC6CC"/>
    <a:srgbClr val="3D9BC7"/>
    <a:srgbClr val="A4DAF4"/>
    <a:srgbClr val="CFE0FB"/>
    <a:srgbClr val="125E7D"/>
    <a:srgbClr val="4398A7"/>
    <a:srgbClr val="527A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298"/>
      </p:cViewPr>
      <p:guideLst>
        <p:guide orient="horz" pos="2243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7" Type="http://schemas.openxmlformats.org/officeDocument/2006/relationships/tags" Target="../tags/tag143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52.xml"/><Relationship Id="rId8" Type="http://schemas.openxmlformats.org/officeDocument/2006/relationships/tags" Target="../tags/tag151.xml"/><Relationship Id="rId7" Type="http://schemas.openxmlformats.org/officeDocument/2006/relationships/tags" Target="../tags/tag150.xml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67.xml"/><Relationship Id="rId8" Type="http://schemas.openxmlformats.org/officeDocument/2006/relationships/tags" Target="../tags/tag166.xml"/><Relationship Id="rId7" Type="http://schemas.openxmlformats.org/officeDocument/2006/relationships/tags" Target="../tags/tag165.xml"/><Relationship Id="rId6" Type="http://schemas.openxmlformats.org/officeDocument/2006/relationships/tags" Target="../tags/tag164.xml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0" Type="http://schemas.openxmlformats.org/officeDocument/2006/relationships/tags" Target="../tags/tag168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7" Type="http://schemas.openxmlformats.org/officeDocument/2006/relationships/image" Target="../media/image2.svg"/><Relationship Id="rId16" Type="http://schemas.openxmlformats.org/officeDocument/2006/relationships/image" Target="../media/image4.png"/><Relationship Id="rId15" Type="http://schemas.openxmlformats.org/officeDocument/2006/relationships/tags" Target="../tags/tag180.xml"/><Relationship Id="rId14" Type="http://schemas.openxmlformats.org/officeDocument/2006/relationships/image" Target="../media/image1.svg"/><Relationship Id="rId13" Type="http://schemas.openxmlformats.org/officeDocument/2006/relationships/image" Target="../media/image3.png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tags" Target="../tags/tag187.xml"/><Relationship Id="rId7" Type="http://schemas.openxmlformats.org/officeDocument/2006/relationships/tags" Target="../tags/tag186.xml"/><Relationship Id="rId6" Type="http://schemas.openxmlformats.org/officeDocument/2006/relationships/tags" Target="../tags/tag185.xml"/><Relationship Id="rId5" Type="http://schemas.openxmlformats.org/officeDocument/2006/relationships/tags" Target="../tags/tag184.xml"/><Relationship Id="rId4" Type="http://schemas.openxmlformats.org/officeDocument/2006/relationships/tags" Target="../tags/tag183.xml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tags" Target="../tags/tag18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0" Type="http://schemas.openxmlformats.org/officeDocument/2006/relationships/tags" Target="../tags/tag21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\Desktop\新建文件夹\简约白底（红2）\ppt\media\image1.pngimage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6489642" y="2223"/>
            <a:ext cx="5035080" cy="685355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6489641" y="0"/>
            <a:ext cx="5035081" cy="6858000"/>
          </a:xfrm>
          <a:prstGeom prst="rect">
            <a:avLst/>
          </a:prstGeom>
          <a:solidFill>
            <a:srgbClr val="C00000">
              <a:alpha val="8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组合 3"/>
          <p:cNvGrpSpPr/>
          <p:nvPr userDrawn="1">
            <p:custDataLst>
              <p:tags r:id="rId5"/>
            </p:custDataLst>
          </p:nvPr>
        </p:nvGrpSpPr>
        <p:grpSpPr>
          <a:xfrm>
            <a:off x="0" y="1833880"/>
            <a:ext cx="622935" cy="4248785"/>
            <a:chOff x="0" y="2888"/>
            <a:chExt cx="981" cy="6691"/>
          </a:xfrm>
        </p:grpSpPr>
        <p:sp>
          <p:nvSpPr>
            <p:cNvPr id="9" name="椭圆 8"/>
            <p:cNvSpPr/>
            <p:nvPr userDrawn="1">
              <p:custDataLst>
                <p:tags r:id="rId6"/>
              </p:custDataLst>
            </p:nvPr>
          </p:nvSpPr>
          <p:spPr>
            <a:xfrm>
              <a:off x="823" y="8497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椭圆 9"/>
            <p:cNvSpPr/>
            <p:nvPr userDrawn="1">
              <p:custDataLst>
                <p:tags r:id="rId7"/>
              </p:custDataLst>
            </p:nvPr>
          </p:nvSpPr>
          <p:spPr>
            <a:xfrm>
              <a:off x="823" y="9421"/>
              <a:ext cx="158" cy="15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4"/>
            <p:cNvSpPr/>
            <p:nvPr userDrawn="1">
              <p:custDataLst>
                <p:tags r:id="rId8"/>
              </p:custDataLst>
            </p:nvPr>
          </p:nvSpPr>
          <p:spPr>
            <a:xfrm>
              <a:off x="0" y="2888"/>
              <a:ext cx="557" cy="241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669882" y="1563129"/>
            <a:ext cx="5273277" cy="1924320"/>
          </a:xfrm>
        </p:spPr>
        <p:txBody>
          <a:bodyPr lIns="90000" tIns="46800" rIns="90000" bIns="0" anchor="b" anchorCtr="0">
            <a:normAutofit/>
          </a:bodyPr>
          <a:lstStyle>
            <a:lvl1pPr algn="l">
              <a:defRPr sz="54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669883" y="3566160"/>
            <a:ext cx="5273276" cy="835683"/>
          </a:xfrm>
        </p:spPr>
        <p:txBody>
          <a:bodyPr lIns="90000" tIns="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756488" y="5179023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5"/>
            </p:custDataLst>
          </p:nvPr>
        </p:nvSpPr>
        <p:spPr>
          <a:xfrm>
            <a:off x="757455" y="5727978"/>
            <a:ext cx="1800000" cy="504000"/>
          </a:xfrm>
        </p:spPr>
        <p:txBody>
          <a:bodyPr lIns="90000" tIns="46800" rIns="90000" bIns="46800" anchor="ctr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7"/>
          <p:cNvSpPr/>
          <p:nvPr userDrawn="1">
            <p:custDataLst>
              <p:tags r:id="rId2"/>
            </p:custDataLst>
          </p:nvPr>
        </p:nvSpPr>
        <p:spPr>
          <a:xfrm>
            <a:off x="7038092" y="2356767"/>
            <a:ext cx="338554" cy="338554"/>
          </a:xfrm>
          <a:prstGeom prst="roundRect">
            <a:avLst/>
          </a:prstGeom>
          <a:solidFill>
            <a:schemeClr val="accent1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3802027" y="3471607"/>
            <a:ext cx="4788172" cy="707886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3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3802027" y="4217594"/>
            <a:ext cx="4808573" cy="906856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>
            <a:off x="0" y="-63500"/>
            <a:ext cx="12235815" cy="6921500"/>
            <a:chOff x="0" y="-100"/>
            <a:chExt cx="19269" cy="10900"/>
          </a:xfrm>
        </p:grpSpPr>
        <p:grpSp>
          <p:nvGrpSpPr>
            <p:cNvPr id="11" name="组合 10"/>
            <p:cNvGrpSpPr/>
            <p:nvPr userDrawn="1"/>
          </p:nvGrpSpPr>
          <p:grpSpPr>
            <a:xfrm>
              <a:off x="17857" y="-100"/>
              <a:ext cx="1412" cy="1015"/>
              <a:chOff x="17857" y="-100"/>
              <a:chExt cx="1412" cy="1015"/>
            </a:xfrm>
          </p:grpSpPr>
          <p:sp>
            <p:nvSpPr>
              <p:cNvPr id="8" name="圆角矩形 4"/>
              <p:cNvSpPr/>
              <p:nvPr userDrawn="1">
                <p:custDataLst>
                  <p:tags r:id="rId3"/>
                </p:custDataLst>
              </p:nvPr>
            </p:nvSpPr>
            <p:spPr>
              <a:xfrm>
                <a:off x="18521" y="-100"/>
                <a:ext cx="748" cy="79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9" name="圆角矩形 4"/>
              <p:cNvSpPr/>
              <p:nvPr userDrawn="1">
                <p:custDataLst>
                  <p:tags r:id="rId4"/>
                </p:custDataLst>
              </p:nvPr>
            </p:nvSpPr>
            <p:spPr>
              <a:xfrm>
                <a:off x="17857" y="471"/>
                <a:ext cx="421" cy="444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sp>
          <p:nvSpPr>
            <p:cNvPr id="10" name="矩形 9"/>
            <p:cNvSpPr/>
            <p:nvPr userDrawn="1">
              <p:custDataLst>
                <p:tags r:id="rId5"/>
              </p:custDataLst>
            </p:nvPr>
          </p:nvSpPr>
          <p:spPr>
            <a:xfrm>
              <a:off x="0" y="10620"/>
              <a:ext cx="19200" cy="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1" name="任意多边形: 形状 10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: 形状 11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7" name="任意多边形: 形状 6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任意多边形: 形状 7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Logo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448290" y="123825"/>
            <a:ext cx="1615440" cy="13601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9" name="任意多边形: 形状 8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任意多边形: 形状 9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8" name="任意多边形: 形状 7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: 形状 8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912745" y="2359025"/>
            <a:ext cx="6346190" cy="1548765"/>
            <a:chOff x="4587" y="3715"/>
            <a:chExt cx="9994" cy="2439"/>
          </a:xfrm>
        </p:grpSpPr>
        <p:sp>
          <p:nvSpPr>
            <p:cNvPr id="6" name="圆角矩形 3"/>
            <p:cNvSpPr/>
            <p:nvPr userDrawn="1">
              <p:custDataLst>
                <p:tags r:id="rId3"/>
              </p:custDataLst>
            </p:nvPr>
          </p:nvSpPr>
          <p:spPr>
            <a:xfrm>
              <a:off x="4587" y="3715"/>
              <a:ext cx="1218" cy="128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圆角矩形 4"/>
            <p:cNvSpPr/>
            <p:nvPr userDrawn="1">
              <p:custDataLst>
                <p:tags r:id="rId4"/>
              </p:custDataLst>
            </p:nvPr>
          </p:nvSpPr>
          <p:spPr>
            <a:xfrm>
              <a:off x="13955" y="5492"/>
              <a:ext cx="627" cy="66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3561347" y="2767279"/>
            <a:ext cx="5354053" cy="1200329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3559175" y="4064091"/>
            <a:ext cx="5356225" cy="661476"/>
          </a:xfrm>
        </p:spPr>
        <p:txBody>
          <a:bodyPr lIns="90000" rIns="90000" bIns="46800"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254000" y="0"/>
            <a:ext cx="11658600" cy="6858000"/>
            <a:chOff x="400" y="0"/>
            <a:chExt cx="18360" cy="10800"/>
          </a:xfrm>
        </p:grpSpPr>
        <p:sp>
          <p:nvSpPr>
            <p:cNvPr id="15" name="任意多边形: 形状 14"/>
            <p:cNvSpPr/>
            <p:nvPr userDrawn="1">
              <p:custDataLst>
                <p:tags r:id="rId3"/>
              </p:custDataLst>
            </p:nvPr>
          </p:nvSpPr>
          <p:spPr>
            <a:xfrm>
              <a:off x="400" y="0"/>
              <a:ext cx="985" cy="606"/>
            </a:xfrm>
            <a:custGeom>
              <a:avLst/>
              <a:gdLst>
                <a:gd name="connsiteX0" fmla="*/ 0 w 625551"/>
                <a:gd name="connsiteY0" fmla="*/ 0 h 384826"/>
                <a:gd name="connsiteX1" fmla="*/ 625551 w 625551"/>
                <a:gd name="connsiteY1" fmla="*/ 0 h 384826"/>
                <a:gd name="connsiteX2" fmla="*/ 625551 w 625551"/>
                <a:gd name="connsiteY2" fmla="*/ 280565 h 384826"/>
                <a:gd name="connsiteX3" fmla="*/ 521290 w 625551"/>
                <a:gd name="connsiteY3" fmla="*/ 384826 h 384826"/>
                <a:gd name="connsiteX4" fmla="*/ 104261 w 625551"/>
                <a:gd name="connsiteY4" fmla="*/ 384826 h 384826"/>
                <a:gd name="connsiteX5" fmla="*/ 0 w 625551"/>
                <a:gd name="connsiteY5" fmla="*/ 280565 h 384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5551" h="384826">
                  <a:moveTo>
                    <a:pt x="0" y="0"/>
                  </a:moveTo>
                  <a:lnTo>
                    <a:pt x="625551" y="0"/>
                  </a:lnTo>
                  <a:lnTo>
                    <a:pt x="625551" y="280565"/>
                  </a:lnTo>
                  <a:cubicBezTo>
                    <a:pt x="625551" y="338147"/>
                    <a:pt x="578872" y="384826"/>
                    <a:pt x="521290" y="384826"/>
                  </a:cubicBezTo>
                  <a:lnTo>
                    <a:pt x="104261" y="384826"/>
                  </a:lnTo>
                  <a:cubicBezTo>
                    <a:pt x="46679" y="384826"/>
                    <a:pt x="0" y="338147"/>
                    <a:pt x="0" y="2805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任意多边形: 形状 15"/>
            <p:cNvSpPr/>
            <p:nvPr userDrawn="1">
              <p:custDataLst>
                <p:tags r:id="rId4"/>
              </p:custDataLst>
            </p:nvPr>
          </p:nvSpPr>
          <p:spPr>
            <a:xfrm>
              <a:off x="17950" y="9110"/>
              <a:ext cx="810" cy="1690"/>
            </a:xfrm>
            <a:custGeom>
              <a:avLst/>
              <a:gdLst>
                <a:gd name="connsiteX0" fmla="*/ 85680 w 514069"/>
                <a:gd name="connsiteY0" fmla="*/ 0 h 1073154"/>
                <a:gd name="connsiteX1" fmla="*/ 428389 w 514069"/>
                <a:gd name="connsiteY1" fmla="*/ 0 h 1073154"/>
                <a:gd name="connsiteX2" fmla="*/ 514069 w 514069"/>
                <a:gd name="connsiteY2" fmla="*/ 85680 h 1073154"/>
                <a:gd name="connsiteX3" fmla="*/ 514069 w 514069"/>
                <a:gd name="connsiteY3" fmla="*/ 1073154 h 1073154"/>
                <a:gd name="connsiteX4" fmla="*/ 0 w 514069"/>
                <a:gd name="connsiteY4" fmla="*/ 1073154 h 1073154"/>
                <a:gd name="connsiteX5" fmla="*/ 0 w 514069"/>
                <a:gd name="connsiteY5" fmla="*/ 85680 h 1073154"/>
                <a:gd name="connsiteX6" fmla="*/ 85680 w 514069"/>
                <a:gd name="connsiteY6" fmla="*/ 0 h 107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4069" h="1073154">
                  <a:moveTo>
                    <a:pt x="85680" y="0"/>
                  </a:moveTo>
                  <a:lnTo>
                    <a:pt x="428389" y="0"/>
                  </a:lnTo>
                  <a:cubicBezTo>
                    <a:pt x="475709" y="0"/>
                    <a:pt x="514069" y="38360"/>
                    <a:pt x="514069" y="85680"/>
                  </a:cubicBezTo>
                  <a:lnTo>
                    <a:pt x="514069" y="1073154"/>
                  </a:lnTo>
                  <a:lnTo>
                    <a:pt x="0" y="1073154"/>
                  </a:lnTo>
                  <a:lnTo>
                    <a:pt x="0" y="85680"/>
                  </a:lnTo>
                  <a:cubicBezTo>
                    <a:pt x="0" y="38360"/>
                    <a:pt x="38360" y="0"/>
                    <a:pt x="856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838200" y="794326"/>
            <a:ext cx="10515600" cy="540484"/>
          </a:xfrm>
        </p:spPr>
        <p:txBody>
          <a:bodyPr>
            <a:normAutofit/>
          </a:bodyPr>
          <a:lstStyle>
            <a:lvl1pPr>
              <a:defRPr sz="2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aseline="0">
              <a:solidFill>
                <a:schemeClr val="tx1">
                  <a:lumMod val="85000"/>
                  <a:lumOff val="15000"/>
                </a:schemeClr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 hasCustomPrompt="1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单击此处添加文本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8"/>
            </p:custDataLst>
          </p:nvPr>
        </p:nvGrpSpPr>
        <p:grpSpPr>
          <a:xfrm>
            <a:off x="508635" y="551815"/>
            <a:ext cx="802640" cy="740410"/>
            <a:chOff x="801" y="869"/>
            <a:chExt cx="1264" cy="1166"/>
          </a:xfrm>
        </p:grpSpPr>
        <p:sp>
          <p:nvSpPr>
            <p:cNvPr id="12" name="圆角矩形 4"/>
            <p:cNvSpPr/>
            <p:nvPr userDrawn="1">
              <p:custDataLst>
                <p:tags r:id="rId9"/>
              </p:custDataLst>
            </p:nvPr>
          </p:nvSpPr>
          <p:spPr>
            <a:xfrm>
              <a:off x="801" y="1313"/>
              <a:ext cx="684" cy="72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圆角矩形 4"/>
            <p:cNvSpPr/>
            <p:nvPr userDrawn="1">
              <p:custDataLst>
                <p:tags r:id="rId10"/>
              </p:custDataLst>
            </p:nvPr>
          </p:nvSpPr>
          <p:spPr>
            <a:xfrm>
              <a:off x="1645" y="869"/>
              <a:ext cx="421" cy="44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5863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1" name="六边形 10"/>
          <p:cNvSpPr/>
          <p:nvPr userDrawn="1">
            <p:custDataLst>
              <p:tags r:id="rId3"/>
            </p:custDataLst>
          </p:nvPr>
        </p:nvSpPr>
        <p:spPr>
          <a:xfrm rot="5400000">
            <a:off x="487222" y="5655401"/>
            <a:ext cx="1058533" cy="912529"/>
          </a:xfrm>
          <a:prstGeom prst="hexagon">
            <a:avLst>
              <a:gd name="adj" fmla="val 28602"/>
              <a:gd name="vf" fmla="val 115470"/>
            </a:avLst>
          </a:prstGeom>
          <a:noFill/>
          <a:ln w="28575">
            <a:solidFill>
              <a:schemeClr val="bg1">
                <a:alpha val="30000"/>
              </a:schemeClr>
            </a:solidFill>
          </a:ln>
          <a:ln w="285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任意多边形: 形状 15"/>
          <p:cNvSpPr/>
          <p:nvPr userDrawn="1">
            <p:custDataLst>
              <p:tags r:id="rId4"/>
            </p:custDataLst>
          </p:nvPr>
        </p:nvSpPr>
        <p:spPr>
          <a:xfrm rot="5400000">
            <a:off x="-77295" y="5764217"/>
            <a:ext cx="1171078" cy="1016489"/>
          </a:xfrm>
          <a:custGeom>
            <a:avLst/>
            <a:gdLst>
              <a:gd name="connsiteX0" fmla="*/ 0 w 1171078"/>
              <a:gd name="connsiteY0" fmla="*/ 727700 h 1016489"/>
              <a:gd name="connsiteX1" fmla="*/ 416274 w 1171078"/>
              <a:gd name="connsiteY1" fmla="*/ 0 h 1016489"/>
              <a:gd name="connsiteX2" fmla="*/ 1171078 w 1171078"/>
              <a:gd name="connsiteY2" fmla="*/ 0 h 1016489"/>
              <a:gd name="connsiteX3" fmla="*/ 1171078 w 1171078"/>
              <a:gd name="connsiteY3" fmla="*/ 1016489 h 1016489"/>
              <a:gd name="connsiteX4" fmla="*/ 165199 w 1171078"/>
              <a:gd name="connsiteY4" fmla="*/ 1016489 h 1016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078" h="1016489">
                <a:moveTo>
                  <a:pt x="0" y="727700"/>
                </a:moveTo>
                <a:lnTo>
                  <a:pt x="416274" y="0"/>
                </a:lnTo>
                <a:lnTo>
                  <a:pt x="1171078" y="0"/>
                </a:lnTo>
                <a:lnTo>
                  <a:pt x="1171078" y="1016489"/>
                </a:lnTo>
                <a:lnTo>
                  <a:pt x="165199" y="1016489"/>
                </a:lnTo>
                <a:close/>
              </a:path>
            </a:pathLst>
          </a:custGeom>
          <a:solidFill>
            <a:schemeClr val="bg1">
              <a:alpha val="33000"/>
            </a:schemeClr>
          </a:solidFill>
          <a:ln w="76200">
            <a:noFill/>
          </a:ln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11"/>
            </p:custDataLst>
          </p:nvPr>
        </p:nvGrpSpPr>
        <p:grpSpPr>
          <a:xfrm>
            <a:off x="217805" y="281940"/>
            <a:ext cx="11748770" cy="6394450"/>
            <a:chOff x="343" y="444"/>
            <a:chExt cx="18502" cy="10070"/>
          </a:xfrm>
        </p:grpSpPr>
        <p:pic>
          <p:nvPicPr>
            <p:cNvPr id="12" name="图形 11"/>
            <p:cNvPicPr>
              <a:picLocks noChangeAspect="1"/>
            </p:cNvPicPr>
            <p:nvPr userDrawn="1">
              <p:custDataLst>
                <p:tags r:id="rId12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093" y="9874"/>
              <a:ext cx="752" cy="640"/>
            </a:xfrm>
            <a:prstGeom prst="rect">
              <a:avLst/>
            </a:prstGeom>
          </p:spPr>
        </p:pic>
        <p:pic>
          <p:nvPicPr>
            <p:cNvPr id="14" name="图形 13"/>
            <p:cNvPicPr>
              <a:picLocks noChangeAspect="1"/>
            </p:cNvPicPr>
            <p:nvPr userDrawn="1">
              <p:custDataLst>
                <p:tags r:id="rId15"/>
              </p:custDataLst>
            </p:nvPr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43" y="444"/>
              <a:ext cx="752" cy="64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 userDrawn="1"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cap="all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>
            <p:custDataLst>
              <p:tags r:id="rId2"/>
            </p:custDataLst>
          </p:nvPr>
        </p:nvSpPr>
        <p:spPr>
          <a:xfrm>
            <a:off x="0" y="50419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 userDrawn="1"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 userDrawn="1"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None/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" name="任意多边形: 形状 10"/>
          <p:cNvSpPr/>
          <p:nvPr userDrawn="1">
            <p:custDataLst>
              <p:tags r:id="rId9"/>
            </p:custDataLst>
          </p:nvPr>
        </p:nvSpPr>
        <p:spPr>
          <a:xfrm>
            <a:off x="254277" y="0"/>
            <a:ext cx="625551" cy="384826"/>
          </a:xfrm>
          <a:custGeom>
            <a:avLst/>
            <a:gdLst>
              <a:gd name="connsiteX0" fmla="*/ 0 w 625551"/>
              <a:gd name="connsiteY0" fmla="*/ 0 h 384826"/>
              <a:gd name="connsiteX1" fmla="*/ 625551 w 625551"/>
              <a:gd name="connsiteY1" fmla="*/ 0 h 384826"/>
              <a:gd name="connsiteX2" fmla="*/ 625551 w 625551"/>
              <a:gd name="connsiteY2" fmla="*/ 280565 h 384826"/>
              <a:gd name="connsiteX3" fmla="*/ 521290 w 625551"/>
              <a:gd name="connsiteY3" fmla="*/ 384826 h 384826"/>
              <a:gd name="connsiteX4" fmla="*/ 104261 w 625551"/>
              <a:gd name="connsiteY4" fmla="*/ 384826 h 384826"/>
              <a:gd name="connsiteX5" fmla="*/ 0 w 625551"/>
              <a:gd name="connsiteY5" fmla="*/ 280565 h 38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5551" h="384826">
                <a:moveTo>
                  <a:pt x="0" y="0"/>
                </a:moveTo>
                <a:lnTo>
                  <a:pt x="625551" y="0"/>
                </a:lnTo>
                <a:lnTo>
                  <a:pt x="625551" y="280565"/>
                </a:lnTo>
                <a:cubicBezTo>
                  <a:pt x="625551" y="338147"/>
                  <a:pt x="578872" y="384826"/>
                  <a:pt x="521290" y="384826"/>
                </a:cubicBezTo>
                <a:lnTo>
                  <a:pt x="104261" y="384826"/>
                </a:lnTo>
                <a:cubicBezTo>
                  <a:pt x="46679" y="384826"/>
                  <a:pt x="0" y="338147"/>
                  <a:pt x="0" y="280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7"/>
          </a:xfrm>
          <a:prstGeom prst="rect">
            <a:avLst/>
          </a:prstGeom>
          <a:solidFill>
            <a:schemeClr val="tx2"/>
          </a:solidFill>
          <a:ln>
            <a:noFill/>
          </a:ln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latin typeface="Viner Hand ITC" panose="03070502030502020203" charset="0"/>
              <a:cs typeface="Viner Hand ITC" panose="03070502030502020203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 b="1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6" name="任意多边形: 形状 15"/>
          <p:cNvSpPr/>
          <p:nvPr userDrawn="1">
            <p:custDataLst>
              <p:tags r:id="rId11"/>
            </p:custDataLst>
          </p:nvPr>
        </p:nvSpPr>
        <p:spPr>
          <a:xfrm>
            <a:off x="11398249" y="5784846"/>
            <a:ext cx="514069" cy="1073154"/>
          </a:xfrm>
          <a:custGeom>
            <a:avLst/>
            <a:gdLst>
              <a:gd name="connsiteX0" fmla="*/ 85680 w 514069"/>
              <a:gd name="connsiteY0" fmla="*/ 0 h 1073154"/>
              <a:gd name="connsiteX1" fmla="*/ 428389 w 514069"/>
              <a:gd name="connsiteY1" fmla="*/ 0 h 1073154"/>
              <a:gd name="connsiteX2" fmla="*/ 514069 w 514069"/>
              <a:gd name="connsiteY2" fmla="*/ 85680 h 1073154"/>
              <a:gd name="connsiteX3" fmla="*/ 514069 w 514069"/>
              <a:gd name="connsiteY3" fmla="*/ 1073154 h 1073154"/>
              <a:gd name="connsiteX4" fmla="*/ 0 w 514069"/>
              <a:gd name="connsiteY4" fmla="*/ 1073154 h 1073154"/>
              <a:gd name="connsiteX5" fmla="*/ 0 w 514069"/>
              <a:gd name="connsiteY5" fmla="*/ 85680 h 1073154"/>
              <a:gd name="connsiteX6" fmla="*/ 85680 w 514069"/>
              <a:gd name="connsiteY6" fmla="*/ 0 h 1073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4069" h="1073154">
                <a:moveTo>
                  <a:pt x="85680" y="0"/>
                </a:moveTo>
                <a:lnTo>
                  <a:pt x="428389" y="0"/>
                </a:lnTo>
                <a:cubicBezTo>
                  <a:pt x="475709" y="0"/>
                  <a:pt x="514069" y="38360"/>
                  <a:pt x="514069" y="85680"/>
                </a:cubicBezTo>
                <a:lnTo>
                  <a:pt x="514069" y="1073154"/>
                </a:lnTo>
                <a:lnTo>
                  <a:pt x="0" y="1073154"/>
                </a:lnTo>
                <a:lnTo>
                  <a:pt x="0" y="85680"/>
                </a:lnTo>
                <a:cubicBezTo>
                  <a:pt x="0" y="38360"/>
                  <a:pt x="38360" y="0"/>
                  <a:pt x="8568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="1" strike="noStrike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 userDrawn="1"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 userDrawn="1"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 userDrawn="1"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defRPr sz="1600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8"/>
            </p:custDataLst>
          </p:nvPr>
        </p:nvGrpSpPr>
        <p:grpSpPr>
          <a:xfrm>
            <a:off x="0" y="2663190"/>
            <a:ext cx="12192000" cy="1531620"/>
            <a:chOff x="0" y="4194"/>
            <a:chExt cx="19200" cy="2412"/>
          </a:xfrm>
        </p:grpSpPr>
        <p:sp>
          <p:nvSpPr>
            <p:cNvPr id="15" name="任意多边形: 形状 14"/>
            <p:cNvSpPr/>
            <p:nvPr userDrawn="1">
              <p:custDataLst>
                <p:tags r:id="rId9"/>
              </p:custDataLst>
            </p:nvPr>
          </p:nvSpPr>
          <p:spPr>
            <a:xfrm>
              <a:off x="0" y="4194"/>
              <a:ext cx="461" cy="2412"/>
            </a:xfrm>
            <a:custGeom>
              <a:avLst/>
              <a:gdLst>
                <a:gd name="connsiteX0" fmla="*/ 0 w 292858"/>
                <a:gd name="connsiteY0" fmla="*/ 0 h 1531630"/>
                <a:gd name="connsiteX1" fmla="*/ 233887 w 292858"/>
                <a:gd name="connsiteY1" fmla="*/ 0 h 1531630"/>
                <a:gd name="connsiteX2" fmla="*/ 292858 w 292858"/>
                <a:gd name="connsiteY2" fmla="*/ 58971 h 1531630"/>
                <a:gd name="connsiteX3" fmla="*/ 292858 w 292858"/>
                <a:gd name="connsiteY3" fmla="*/ 1472659 h 1531630"/>
                <a:gd name="connsiteX4" fmla="*/ 233887 w 292858"/>
                <a:gd name="connsiteY4" fmla="*/ 1531630 h 1531630"/>
                <a:gd name="connsiteX5" fmla="*/ 0 w 292858"/>
                <a:gd name="connsiteY5" fmla="*/ 1531630 h 153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2858" h="1531630">
                  <a:moveTo>
                    <a:pt x="0" y="0"/>
                  </a:moveTo>
                  <a:lnTo>
                    <a:pt x="233887" y="0"/>
                  </a:lnTo>
                  <a:cubicBezTo>
                    <a:pt x="266456" y="0"/>
                    <a:pt x="292858" y="26402"/>
                    <a:pt x="292858" y="58971"/>
                  </a:cubicBezTo>
                  <a:lnTo>
                    <a:pt x="292858" y="1472659"/>
                  </a:lnTo>
                  <a:cubicBezTo>
                    <a:pt x="292858" y="1505228"/>
                    <a:pt x="266456" y="1531630"/>
                    <a:pt x="233887" y="1531630"/>
                  </a:cubicBezTo>
                  <a:lnTo>
                    <a:pt x="0" y="15316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任意多边形: 形状 16"/>
            <p:cNvSpPr/>
            <p:nvPr userDrawn="1">
              <p:custDataLst>
                <p:tags r:id="rId10"/>
              </p:custDataLst>
            </p:nvPr>
          </p:nvSpPr>
          <p:spPr>
            <a:xfrm>
              <a:off x="18728" y="4194"/>
              <a:ext cx="472" cy="2412"/>
            </a:xfrm>
            <a:custGeom>
              <a:avLst/>
              <a:gdLst>
                <a:gd name="connsiteX0" fmla="*/ 58971 w 299841"/>
                <a:gd name="connsiteY0" fmla="*/ 0 h 1531630"/>
                <a:gd name="connsiteX1" fmla="*/ 294846 w 299841"/>
                <a:gd name="connsiteY1" fmla="*/ 0 h 1531630"/>
                <a:gd name="connsiteX2" fmla="*/ 299841 w 299841"/>
                <a:gd name="connsiteY2" fmla="*/ 2069 h 1531630"/>
                <a:gd name="connsiteX3" fmla="*/ 299841 w 299841"/>
                <a:gd name="connsiteY3" fmla="*/ 1529561 h 1531630"/>
                <a:gd name="connsiteX4" fmla="*/ 294846 w 299841"/>
                <a:gd name="connsiteY4" fmla="*/ 1531630 h 1531630"/>
                <a:gd name="connsiteX5" fmla="*/ 58971 w 299841"/>
                <a:gd name="connsiteY5" fmla="*/ 1531630 h 1531630"/>
                <a:gd name="connsiteX6" fmla="*/ 0 w 299841"/>
                <a:gd name="connsiteY6" fmla="*/ 1472659 h 1531630"/>
                <a:gd name="connsiteX7" fmla="*/ 0 w 299841"/>
                <a:gd name="connsiteY7" fmla="*/ 58971 h 1531630"/>
                <a:gd name="connsiteX8" fmla="*/ 58971 w 299841"/>
                <a:gd name="connsiteY8" fmla="*/ 0 h 1531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41" h="1531630">
                  <a:moveTo>
                    <a:pt x="58971" y="0"/>
                  </a:moveTo>
                  <a:lnTo>
                    <a:pt x="294846" y="0"/>
                  </a:lnTo>
                  <a:lnTo>
                    <a:pt x="299841" y="2069"/>
                  </a:lnTo>
                  <a:lnTo>
                    <a:pt x="299841" y="1529561"/>
                  </a:lnTo>
                  <a:lnTo>
                    <a:pt x="294846" y="1531630"/>
                  </a:lnTo>
                  <a:lnTo>
                    <a:pt x="58971" y="1531630"/>
                  </a:lnTo>
                  <a:cubicBezTo>
                    <a:pt x="26402" y="1531630"/>
                    <a:pt x="0" y="1505228"/>
                    <a:pt x="0" y="1472659"/>
                  </a:cubicBezTo>
                  <a:lnTo>
                    <a:pt x="0" y="58971"/>
                  </a:lnTo>
                  <a:cubicBezTo>
                    <a:pt x="0" y="26402"/>
                    <a:pt x="26402" y="0"/>
                    <a:pt x="589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221.xml"/><Relationship Id="rId23" Type="http://schemas.openxmlformats.org/officeDocument/2006/relationships/tags" Target="../tags/tag220.xml"/><Relationship Id="rId22" Type="http://schemas.openxmlformats.org/officeDocument/2006/relationships/tags" Target="../tags/tag219.xml"/><Relationship Id="rId21" Type="http://schemas.openxmlformats.org/officeDocument/2006/relationships/tags" Target="../tags/tag218.xml"/><Relationship Id="rId20" Type="http://schemas.openxmlformats.org/officeDocument/2006/relationships/tags" Target="../tags/tag21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16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9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223.xml"/><Relationship Id="rId3" Type="http://schemas.openxmlformats.org/officeDocument/2006/relationships/image" Target="../media/image2.png"/><Relationship Id="rId2" Type="http://schemas.openxmlformats.org/officeDocument/2006/relationships/tags" Target="../tags/tag222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40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225.xml"/><Relationship Id="rId3" Type="http://schemas.openxmlformats.org/officeDocument/2006/relationships/hyperlink" Target="https://www.mindspore.cn/" TargetMode="External"/><Relationship Id="rId2" Type="http://schemas.openxmlformats.org/officeDocument/2006/relationships/tags" Target="../tags/tag224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33.xml"/><Relationship Id="rId2" Type="http://schemas.openxmlformats.org/officeDocument/2006/relationships/tags" Target="../tags/tag23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37.xml"/><Relationship Id="rId2" Type="http://schemas.openxmlformats.org/officeDocument/2006/relationships/tags" Target="../tags/tag236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35" y="-22225"/>
            <a:ext cx="12191365" cy="69030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low-angle-photo-of-glass-buildings-2599538"/>
          <p:cNvPicPr>
            <a:picLocks noChangeAspect="1"/>
          </p:cNvPicPr>
          <p:nvPr/>
        </p:nvPicPr>
        <p:blipFill>
          <a:blip r:embed="rId1"/>
          <a:srcRect l="34404" t="-1234" r="14931" b="100000"/>
          <a:stretch>
            <a:fillRect/>
          </a:stretch>
        </p:blipFill>
        <p:spPr>
          <a:xfrm>
            <a:off x="4527698" y="0"/>
            <a:ext cx="5095727" cy="8255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25" h="130">
                <a:moveTo>
                  <a:pt x="0" y="130"/>
                </a:moveTo>
                <a:lnTo>
                  <a:pt x="32" y="0"/>
                </a:lnTo>
                <a:lnTo>
                  <a:pt x="8025" y="0"/>
                </a:lnTo>
                <a:lnTo>
                  <a:pt x="7993" y="130"/>
                </a:lnTo>
                <a:lnTo>
                  <a:pt x="0" y="130"/>
                </a:lnTo>
                <a:close/>
              </a:path>
            </a:pathLst>
          </a:custGeom>
        </p:spPr>
      </p:pic>
      <p:pic>
        <p:nvPicPr>
          <p:cNvPr id="7" name="图片 6" descr="low-angle-photo-of-glass-buildings-2599538"/>
          <p:cNvPicPr>
            <a:picLocks noChangeAspect="1"/>
          </p:cNvPicPr>
          <p:nvPr/>
        </p:nvPicPr>
        <p:blipFill>
          <a:blip r:embed="rId1"/>
          <a:srcRect l="17785" t="100000" r="31521" b="-1414"/>
          <a:stretch>
            <a:fillRect/>
          </a:stretch>
        </p:blipFill>
        <p:spPr>
          <a:xfrm>
            <a:off x="2856230" y="6774815"/>
            <a:ext cx="5098698" cy="946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029" h="149">
                <a:moveTo>
                  <a:pt x="0" y="149"/>
                </a:moveTo>
                <a:lnTo>
                  <a:pt x="37" y="0"/>
                </a:lnTo>
                <a:lnTo>
                  <a:pt x="8029" y="0"/>
                </a:lnTo>
                <a:lnTo>
                  <a:pt x="7993" y="149"/>
                </a:lnTo>
                <a:lnTo>
                  <a:pt x="0" y="149"/>
                </a:lnTo>
                <a:close/>
              </a:path>
            </a:pathLst>
          </a:custGeom>
        </p:spPr>
      </p:pic>
      <p:sp>
        <p:nvSpPr>
          <p:cNvPr id="13" name="矩形 12"/>
          <p:cNvSpPr/>
          <p:nvPr/>
        </p:nvSpPr>
        <p:spPr>
          <a:xfrm rot="5400000">
            <a:off x="2628740" y="-2650966"/>
            <a:ext cx="6917689" cy="121751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216150" y="3335020"/>
            <a:ext cx="7725410" cy="708025"/>
          </a:xfrm>
          <a:prstGeom prst="rect">
            <a:avLst/>
          </a:prstGeom>
        </p:spPr>
        <p:txBody>
          <a:bodyPr vert="horz" wrap="square" lIns="90000" tIns="46800" rIns="90000" bIns="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r>
              <a:rPr lang="en-US" altLang="zh-CN" sz="6000" dirty="0">
                <a:solidFill>
                  <a:srgbClr val="125E7D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MindSpore Introduction</a:t>
            </a:r>
            <a:endParaRPr lang="en-US" altLang="zh-CN" sz="6000" dirty="0">
              <a:solidFill>
                <a:srgbClr val="125E7D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697470" y="5501640"/>
            <a:ext cx="32150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0F4B66"/>
                </a:solidFill>
                <a:latin typeface="浙江民間書刻體" panose="02020600000000000000" charset="-120"/>
                <a:ea typeface="浙江民間書刻體" panose="02020600000000000000" charset="-120"/>
              </a:rPr>
              <a:t>Zhipeng Huang</a:t>
            </a:r>
            <a:endParaRPr lang="zh-CN" altLang="en-US" sz="2400">
              <a:solidFill>
                <a:srgbClr val="0F4B66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  <a:p>
            <a:endParaRPr lang="zh-CN" altLang="en-US" sz="2400">
              <a:solidFill>
                <a:srgbClr val="0F4B66"/>
              </a:solidFill>
              <a:latin typeface="浙江民間書刻體" panose="02020600000000000000" charset="-120"/>
              <a:ea typeface="浙江民間書刻體" panose="02020600000000000000" charset="-120"/>
            </a:endParaRPr>
          </a:p>
        </p:txBody>
      </p:sp>
      <p:pic>
        <p:nvPicPr>
          <p:cNvPr id="2" name="图片 1" descr="Logo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500" y="82550"/>
            <a:ext cx="1815465" cy="15284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117475" y="31750"/>
            <a:ext cx="5245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Don't share with public before Mar 28, 2020</a:t>
            </a:r>
            <a:endParaRPr 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5" y="-22225"/>
            <a:ext cx="12191365" cy="69030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 rot="5400000">
            <a:off x="2630805" y="-2651760"/>
            <a:ext cx="6932295" cy="121926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6000">
                <a:srgbClr val="93BAEF">
                  <a:alpha val="49000"/>
                  <a:lumMod val="64000"/>
                  <a:lumOff val="36000"/>
                </a:srgbClr>
              </a:gs>
              <a:gs pos="88000">
                <a:srgbClr val="7FADEC">
                  <a:alpha val="86000"/>
                  <a:lumMod val="96000"/>
                  <a:lumOff val="4000"/>
                </a:srgbClr>
              </a:gs>
              <a:gs pos="100000">
                <a:srgbClr val="16779B">
                  <a:alpha val="71000"/>
                  <a:lumMod val="79000"/>
                  <a:lumOff val="21000"/>
                </a:srgbClr>
              </a:gs>
            </a:gsLst>
            <a:lin ang="5400000" scaled="0"/>
          </a:gra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982980" y="1553210"/>
            <a:ext cx="110832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>
                <a:solidFill>
                  <a:srgbClr val="125E7D"/>
                </a:solidFill>
                <a:latin typeface="TypeLand.com 康熙字典體" charset="-120"/>
                <a:ea typeface="TypeLand.com 康熙字典體" charset="-120"/>
              </a:rPr>
              <a:t>THANK  YOU</a:t>
            </a:r>
            <a:endParaRPr lang="en-US" altLang="zh-CN" sz="4000">
              <a:solidFill>
                <a:srgbClr val="125E7D"/>
              </a:solidFill>
              <a:latin typeface="TypeLand.com 康熙字典體" charset="-120"/>
              <a:ea typeface="TypeLand.com 康熙字典體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640" y="618490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p>
            <a:pPr algn="l" fontAlgn="auto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MindSpore Introduction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749935" y="1771015"/>
            <a:ext cx="101301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dirty="0"/>
              <a:t>MindSpore is a new open source deep learning training/inference framework from Huawei that could be used for mobile, edge and cloud scenarios</a:t>
            </a:r>
            <a:r>
              <a:rPr lang="en-US" altLang="zh-CN" dirty="0"/>
              <a:t>. MindSpore is designed to provide development experience with friendly design and efficient execution for the data scientists and algorithmic engineers, native support for Ascend AI processor, and software hardware co-optimization. </a:t>
            </a:r>
            <a:r>
              <a:rPr lang="zh-CN" altLang="en-US" dirty="0"/>
              <a:t>At the meantime MindSpore as a global AI open source community, aims to further advance the development and enrichment of the AI software/hardware application ecosystem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 smtClean="0"/>
              <a:t>Website</a:t>
            </a:r>
            <a:r>
              <a:rPr lang="zh-CN" altLang="en-US" dirty="0"/>
              <a:t>：</a:t>
            </a:r>
            <a:r>
              <a:rPr lang="en-US" altLang="zh-CN" dirty="0">
                <a:hlinkClick r:id="rId3"/>
              </a:rPr>
              <a:t>https://</a:t>
            </a:r>
            <a:r>
              <a:rPr lang="en-US" altLang="zh-CN" dirty="0" smtClean="0">
                <a:hlinkClick r:id="rId3"/>
              </a:rPr>
              <a:t>www.mindspore.cn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 smtClean="0"/>
              <a:t>Code </a:t>
            </a:r>
            <a:r>
              <a:rPr lang="zh-CN" altLang="en-US" dirty="0" smtClean="0"/>
              <a:t>：</a:t>
            </a:r>
            <a:r>
              <a:rPr lang="en-US" altLang="zh-CN" dirty="0" smtClean="0"/>
              <a:t>https://gitee.com/mindspore 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 smtClean="0"/>
              <a:t>License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 Apache 2.0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719070" y="1873637"/>
            <a:ext cx="6501130" cy="3878058"/>
            <a:chOff x="2719070" y="1566932"/>
            <a:chExt cx="6501130" cy="3878058"/>
          </a:xfrm>
        </p:grpSpPr>
        <p:sp>
          <p:nvSpPr>
            <p:cNvPr id="30" name="圆角矩形 29"/>
            <p:cNvSpPr/>
            <p:nvPr/>
          </p:nvSpPr>
          <p:spPr>
            <a:xfrm>
              <a:off x="2719070" y="1566932"/>
              <a:ext cx="6501130" cy="3317488"/>
            </a:xfrm>
            <a:prstGeom prst="roundRect">
              <a:avLst>
                <a:gd name="adj" fmla="val 4019"/>
              </a:avLst>
            </a:prstGeom>
            <a:solidFill>
              <a:srgbClr val="6096E6"/>
            </a:solidFill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914400"/>
              <a:endParaRPr lang="zh-CN" altLang="en-US" sz="8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矩形 77"/>
            <p:cNvSpPr/>
            <p:nvPr/>
          </p:nvSpPr>
          <p:spPr bwMode="auto">
            <a:xfrm>
              <a:off x="2821916" y="3322919"/>
              <a:ext cx="6315018" cy="1015366"/>
            </a:xfrm>
            <a:prstGeom prst="rect">
              <a:avLst/>
            </a:prstGeom>
            <a:solidFill>
              <a:srgbClr val="B9D3F9"/>
            </a:solidFill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25" tIns="45712" rIns="91425" bIns="45712" numCol="1" rtlCol="0" anchor="t" anchorCtr="0" compatLnSpc="1">
              <a:noAutofit/>
            </a:bodyPr>
            <a:lstStyle/>
            <a:p>
              <a:pPr algn="ctr" defTabSz="877570" eaLnBrk="0" hangingPunct="0">
                <a:defRPr/>
              </a:pPr>
              <a:endParaRPr lang="en-US" altLang="zh-CN" sz="12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圆角矩形 188"/>
            <p:cNvSpPr/>
            <p:nvPr/>
          </p:nvSpPr>
          <p:spPr>
            <a:xfrm>
              <a:off x="2719070" y="4939348"/>
              <a:ext cx="6494348" cy="505642"/>
            </a:xfrm>
            <a:prstGeom prst="roundRect">
              <a:avLst/>
            </a:prstGeom>
            <a:solidFill>
              <a:srgbClr val="6096E6"/>
            </a:solidFill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en-US" altLang="zh-CN" sz="700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 Box 35"/>
            <p:cNvSpPr txBox="1">
              <a:spLocks noChangeArrowheads="1"/>
            </p:cNvSpPr>
            <p:nvPr/>
          </p:nvSpPr>
          <p:spPr bwMode="gray">
            <a:xfrm>
              <a:off x="4088848" y="5043240"/>
              <a:ext cx="1078349" cy="283442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  <a:ln w="9525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square" lIns="91304" tIns="45654" rIns="91304" bIns="45654" anchor="ctr">
              <a:noAutofit/>
              <a:flatTx/>
            </a:bodyPr>
            <a:lstStyle/>
            <a:p>
              <a:pPr algn="ctr" defTabSz="914400">
                <a:defRPr/>
              </a:pPr>
              <a:r>
                <a:rPr lang="en-US" altLang="zh-CN" sz="11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GPU</a:t>
              </a:r>
              <a:endParaRPr lang="en-US" altLang="zh-CN" sz="11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Text Box 35"/>
            <p:cNvSpPr txBox="1">
              <a:spLocks noChangeArrowheads="1"/>
            </p:cNvSpPr>
            <p:nvPr/>
          </p:nvSpPr>
          <p:spPr bwMode="gray">
            <a:xfrm>
              <a:off x="5290265" y="5050448"/>
              <a:ext cx="1167988" cy="283442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  <a:ln w="9525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square" lIns="91304" tIns="45654" rIns="91304" bIns="45654" anchor="ctr">
              <a:noAutofit/>
              <a:flatTx/>
            </a:bodyPr>
            <a:lstStyle/>
            <a:p>
              <a:pPr algn="ctr" defTabSz="914400">
                <a:defRPr/>
              </a:pPr>
              <a:r>
                <a:rPr lang="en-US" altLang="zh-CN" sz="11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Ascend 310</a:t>
              </a:r>
              <a:endParaRPr lang="en-US" altLang="zh-CN" sz="11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Text Box 35"/>
            <p:cNvSpPr txBox="1">
              <a:spLocks noChangeArrowheads="1"/>
            </p:cNvSpPr>
            <p:nvPr/>
          </p:nvSpPr>
          <p:spPr bwMode="gray">
            <a:xfrm>
              <a:off x="6581321" y="5050448"/>
              <a:ext cx="1117592" cy="281192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  <a:ln w="9525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square" lIns="91304" tIns="45654" rIns="91304" bIns="45654" anchor="ctr">
              <a:noAutofit/>
              <a:flatTx/>
            </a:bodyPr>
            <a:lstStyle/>
            <a:p>
              <a:pPr algn="ctr" defTabSz="914400">
                <a:defRPr/>
              </a:pPr>
              <a:r>
                <a:rPr lang="en-US" altLang="zh-CN" sz="11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Ascend 910</a:t>
              </a:r>
              <a:endParaRPr lang="en-US" altLang="zh-CN" sz="11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 Box 35"/>
            <p:cNvSpPr txBox="1">
              <a:spLocks noChangeArrowheads="1"/>
            </p:cNvSpPr>
            <p:nvPr/>
          </p:nvSpPr>
          <p:spPr bwMode="gray">
            <a:xfrm>
              <a:off x="2867541" y="5043240"/>
              <a:ext cx="1103317" cy="283442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  <a:ln w="9525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square" lIns="91304" tIns="45654" rIns="91304" bIns="45654" anchor="ctr">
              <a:noAutofit/>
              <a:flatTx/>
            </a:bodyPr>
            <a:lstStyle/>
            <a:p>
              <a:pPr algn="ctr" defTabSz="914400">
                <a:defRPr/>
              </a:pPr>
              <a:r>
                <a:rPr lang="en-US" altLang="zh-CN" sz="11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CPU</a:t>
              </a:r>
              <a:endParaRPr lang="en-US" altLang="zh-CN" sz="11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22"/>
            <p:cNvSpPr txBox="1"/>
            <p:nvPr/>
          </p:nvSpPr>
          <p:spPr>
            <a:xfrm>
              <a:off x="2821917" y="1612452"/>
              <a:ext cx="6315018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defRPr/>
              </a:pPr>
              <a:r>
                <a:rPr lang="en-US" altLang="zh-CN" sz="1600" b="1" kern="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MindSpore</a:t>
              </a:r>
              <a:r>
                <a:rPr lang="en-US" altLang="zh-CN" sz="1600" b="1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200" b="1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Deep Learning Framework</a:t>
              </a:r>
              <a:endParaRPr lang="zh-CN" altLang="en-US" sz="105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2812116" y="2047932"/>
              <a:ext cx="6324818" cy="1187219"/>
            </a:xfrm>
            <a:prstGeom prst="rect">
              <a:avLst/>
            </a:prstGeom>
            <a:solidFill>
              <a:srgbClr val="B9D3F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25" tIns="45712" rIns="91425" bIns="45712" numCol="1" rtlCol="0" anchor="t" anchorCtr="0" compatLnSpc="1">
              <a:noAutofit/>
            </a:bodyPr>
            <a:lstStyle/>
            <a:p>
              <a:pPr algn="ctr" defTabSz="877570" eaLnBrk="0" hangingPunct="0">
                <a:defRPr/>
              </a:pPr>
              <a:endParaRPr lang="en-US" altLang="zh-CN" sz="12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文本框 11"/>
            <p:cNvSpPr txBox="1"/>
            <p:nvPr/>
          </p:nvSpPr>
          <p:spPr>
            <a:xfrm>
              <a:off x="2848697" y="2319670"/>
              <a:ext cx="6139876" cy="286709"/>
            </a:xfrm>
            <a:prstGeom prst="rect">
              <a:avLst/>
            </a:prstGeom>
            <a:solidFill>
              <a:srgbClr val="FFFFFF">
                <a:lumMod val="20000"/>
                <a:lumOff val="80000"/>
              </a:srgbClr>
            </a:solidFill>
            <a:ln>
              <a:noFill/>
            </a:ln>
            <a:ln>
              <a:noFill/>
            </a:ln>
          </p:spPr>
          <p:txBody>
            <a:bodyPr wrap="square" lIns="0" rIns="0" rtlCol="0" anchor="ctr">
              <a:noAutofit/>
            </a:bodyPr>
            <a:lstStyle/>
            <a:p>
              <a:pPr defTabSz="914400">
                <a:defRPr/>
              </a:pPr>
              <a:r>
                <a:rPr lang="en-US" altLang="zh-CN" sz="900" b="1" kern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Python API</a:t>
              </a:r>
              <a:endParaRPr lang="en-US" altLang="zh-CN" sz="9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TextBox 162"/>
            <p:cNvSpPr txBox="1"/>
            <p:nvPr/>
          </p:nvSpPr>
          <p:spPr>
            <a:xfrm>
              <a:off x="3025140" y="2059949"/>
              <a:ext cx="60595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000" b="1" dirty="0" err="1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MindSpore</a:t>
              </a:r>
              <a:r>
                <a:rPr lang="zh-CN" altLang="en-US" sz="1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000" b="1" dirty="0" err="1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FrontEnd</a:t>
              </a:r>
              <a:r>
                <a:rPr lang="en-US" altLang="zh-CN" sz="10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Expression </a:t>
              </a:r>
              <a:endParaRPr lang="zh-CN" altLang="en-US" sz="1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11"/>
            <p:cNvSpPr txBox="1"/>
            <p:nvPr/>
          </p:nvSpPr>
          <p:spPr>
            <a:xfrm>
              <a:off x="2848698" y="2650301"/>
              <a:ext cx="6139874" cy="203064"/>
            </a:xfrm>
            <a:prstGeom prst="rect">
              <a:avLst/>
            </a:prstGeom>
            <a:solidFill>
              <a:srgbClr val="FFFFFF">
                <a:lumMod val="20000"/>
                <a:lumOff val="80000"/>
              </a:srgbClr>
            </a:solidFill>
            <a:ln>
              <a:noFill/>
            </a:ln>
            <a:ln>
              <a:noFill/>
            </a:ln>
          </p:spPr>
          <p:txBody>
            <a:bodyPr wrap="square" lIns="0" rIns="0" rtlCol="0" anchor="ctr">
              <a:noAutofit/>
            </a:bodyPr>
            <a:lstStyle/>
            <a:p>
              <a:pPr algn="ctr" defTabSz="914400">
                <a:defRPr/>
              </a:pPr>
              <a:r>
                <a:rPr lang="en-US" altLang="zh-CN" sz="900" b="1" kern="0" dirty="0" err="1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MindSpore</a:t>
              </a:r>
              <a:r>
                <a:rPr lang="en-US" altLang="zh-CN" sz="900" b="1" kern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IR</a:t>
              </a:r>
              <a:endParaRPr lang="zh-CN" altLang="en-US" sz="9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文本框 11"/>
            <p:cNvSpPr txBox="1"/>
            <p:nvPr/>
          </p:nvSpPr>
          <p:spPr>
            <a:xfrm>
              <a:off x="2848698" y="2901281"/>
              <a:ext cx="6139874" cy="283746"/>
            </a:xfrm>
            <a:prstGeom prst="rect">
              <a:avLst/>
            </a:prstGeom>
            <a:solidFill>
              <a:srgbClr val="FFFFFF">
                <a:lumMod val="20000"/>
                <a:lumOff val="80000"/>
              </a:srgbClr>
            </a:solidFill>
            <a:ln>
              <a:noFill/>
            </a:ln>
            <a:ln>
              <a:noFill/>
            </a:ln>
          </p:spPr>
          <p:txBody>
            <a:bodyPr wrap="square" lIns="0" rIns="0" rtlCol="0" anchor="ctr">
              <a:noAutofit/>
            </a:bodyPr>
            <a:lstStyle/>
            <a:p>
              <a:pPr defTabSz="914400">
                <a:defRPr/>
              </a:pPr>
              <a:r>
                <a:rPr lang="en-US" altLang="zh-CN" sz="900" kern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900" b="1" kern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GHLO</a:t>
              </a:r>
              <a:endParaRPr lang="zh-CN" altLang="en-US" sz="9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圆角矩形 64"/>
            <p:cNvSpPr/>
            <p:nvPr/>
          </p:nvSpPr>
          <p:spPr bwMode="auto">
            <a:xfrm>
              <a:off x="3974132" y="2939877"/>
              <a:ext cx="1550367" cy="195605"/>
            </a:xfrm>
            <a:prstGeom prst="roundRect">
              <a:avLst/>
            </a:prstGeom>
            <a:solidFill>
              <a:srgbClr val="A4DA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5990" tIns="45697" rIns="35990" bIns="45697" numCol="1" rtlCol="0" anchor="ctr" anchorCtr="0" compatLnSpc="1"/>
            <a:lstStyle/>
            <a:p>
              <a:pPr algn="ctr" defTabSz="913765"/>
              <a:r>
                <a:rPr lang="en-US" altLang="zh-CN" sz="900" kern="0" dirty="0" smtClean="0">
                  <a:solidFill>
                    <a:srgbClr val="000000"/>
                  </a:solidFill>
                  <a:latin typeface="微软雅黑"/>
                  <a:ea typeface="微软雅黑"/>
                </a:rPr>
                <a:t>High Level Optimization</a:t>
              </a:r>
              <a:endParaRPr lang="en-US" altLang="zh-CN" sz="900" kern="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6" name="圆角矩形 65"/>
            <p:cNvSpPr/>
            <p:nvPr/>
          </p:nvSpPr>
          <p:spPr bwMode="auto">
            <a:xfrm>
              <a:off x="5768091" y="2932785"/>
              <a:ext cx="1129864" cy="202697"/>
            </a:xfrm>
            <a:prstGeom prst="roundRect">
              <a:avLst/>
            </a:prstGeom>
            <a:solidFill>
              <a:srgbClr val="A4DA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5990" tIns="45697" rIns="35990" bIns="45697" numCol="1" rtlCol="0" anchor="ctr" anchorCtr="0" compatLnSpc="1"/>
            <a:lstStyle/>
            <a:p>
              <a:pPr algn="ctr" defTabSz="913765"/>
              <a:r>
                <a:rPr lang="en-US" altLang="zh-CN" sz="900" kern="0" dirty="0" smtClean="0">
                  <a:solidFill>
                    <a:srgbClr val="000000"/>
                  </a:solidFill>
                  <a:latin typeface="微软雅黑"/>
                  <a:ea typeface="微软雅黑"/>
                </a:rPr>
                <a:t>Auto Parallel</a:t>
              </a:r>
              <a:endParaRPr lang="en-US" altLang="zh-CN" sz="900" kern="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7" name="圆角矩形 66"/>
            <p:cNvSpPr/>
            <p:nvPr/>
          </p:nvSpPr>
          <p:spPr bwMode="auto">
            <a:xfrm>
              <a:off x="7141546" y="2950292"/>
              <a:ext cx="1705274" cy="185190"/>
            </a:xfrm>
            <a:prstGeom prst="roundRect">
              <a:avLst/>
            </a:prstGeom>
            <a:solidFill>
              <a:srgbClr val="A4DA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5990" tIns="45697" rIns="35990" bIns="45697" numCol="1" rtlCol="0" anchor="ctr" anchorCtr="0" compatLnSpc="1"/>
            <a:lstStyle/>
            <a:p>
              <a:pPr algn="ctr" defTabSz="913765"/>
              <a:r>
                <a:rPr lang="en-US" altLang="zh-CN" sz="900" kern="0" dirty="0" smtClean="0">
                  <a:solidFill>
                    <a:srgbClr val="000000"/>
                  </a:solidFill>
                  <a:latin typeface="微软雅黑"/>
                  <a:ea typeface="微软雅黑"/>
                </a:rPr>
                <a:t>Auto Differentiation</a:t>
              </a:r>
              <a:endParaRPr lang="en-US" altLang="zh-CN" sz="900" kern="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73" name="文本框 11"/>
            <p:cNvSpPr txBox="1"/>
            <p:nvPr/>
          </p:nvSpPr>
          <p:spPr>
            <a:xfrm>
              <a:off x="2867541" y="3605036"/>
              <a:ext cx="6121031" cy="322974"/>
            </a:xfrm>
            <a:prstGeom prst="rect">
              <a:avLst/>
            </a:prstGeom>
            <a:solidFill>
              <a:srgbClr val="FFFFFF">
                <a:lumMod val="20000"/>
                <a:lumOff val="80000"/>
              </a:srgbClr>
            </a:solidFill>
            <a:ln>
              <a:noFill/>
            </a:ln>
            <a:ln>
              <a:noFill/>
            </a:ln>
          </p:spPr>
          <p:txBody>
            <a:bodyPr wrap="square" lIns="0" rIns="0" rtlCol="0" anchor="ctr">
              <a:noAutofit/>
            </a:bodyPr>
            <a:lstStyle/>
            <a:p>
              <a:pPr defTabSz="914400">
                <a:defRPr/>
              </a:pPr>
              <a:r>
                <a:rPr lang="en-US" altLang="zh-CN" sz="900" b="1" kern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GLLO</a:t>
              </a:r>
              <a:endParaRPr lang="zh-CN" altLang="en-US" sz="9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11"/>
            <p:cNvSpPr txBox="1"/>
            <p:nvPr/>
          </p:nvSpPr>
          <p:spPr>
            <a:xfrm>
              <a:off x="2865136" y="3956626"/>
              <a:ext cx="6123436" cy="322974"/>
            </a:xfrm>
            <a:prstGeom prst="rect">
              <a:avLst/>
            </a:prstGeom>
            <a:solidFill>
              <a:srgbClr val="FFFFFF">
                <a:lumMod val="20000"/>
                <a:lumOff val="80000"/>
              </a:srgbClr>
            </a:solidFill>
            <a:ln>
              <a:noFill/>
            </a:ln>
            <a:ln>
              <a:noFill/>
            </a:ln>
          </p:spPr>
          <p:txBody>
            <a:bodyPr wrap="square" lIns="0" rIns="0" rtlCol="0" anchor="ctr">
              <a:noAutofit/>
            </a:bodyPr>
            <a:lstStyle/>
            <a:p>
              <a:pPr defTabSz="914400">
                <a:defRPr/>
              </a:pPr>
              <a:r>
                <a:rPr lang="en-US" altLang="zh-CN" sz="900" b="1" kern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Grpah Execution</a:t>
              </a:r>
              <a:endParaRPr lang="zh-CN" altLang="en-US" sz="9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圆角矩形 75"/>
            <p:cNvSpPr/>
            <p:nvPr/>
          </p:nvSpPr>
          <p:spPr bwMode="auto">
            <a:xfrm>
              <a:off x="3978757" y="3679307"/>
              <a:ext cx="1545742" cy="166219"/>
            </a:xfrm>
            <a:prstGeom prst="roundRect">
              <a:avLst/>
            </a:prstGeom>
            <a:solidFill>
              <a:srgbClr val="A4DA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5990" tIns="45697" rIns="35990" bIns="45697" numCol="1" rtlCol="0" anchor="ctr" anchorCtr="0" compatLnSpc="1"/>
            <a:lstStyle/>
            <a:p>
              <a:pPr algn="ctr" defTabSz="913765"/>
              <a:r>
                <a:rPr lang="en-US" altLang="zh-CN" sz="900" kern="0" dirty="0" smtClean="0">
                  <a:solidFill>
                    <a:srgbClr val="000000"/>
                  </a:solidFill>
                  <a:latin typeface="微软雅黑"/>
                  <a:ea typeface="微软雅黑"/>
                </a:rPr>
                <a:t>Low Level Optimization</a:t>
              </a:r>
              <a:endParaRPr lang="en-US" altLang="zh-CN" sz="900" kern="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77" name="圆角矩形 76"/>
            <p:cNvSpPr/>
            <p:nvPr/>
          </p:nvSpPr>
          <p:spPr bwMode="auto">
            <a:xfrm>
              <a:off x="3978757" y="4036722"/>
              <a:ext cx="1545742" cy="193122"/>
            </a:xfrm>
            <a:prstGeom prst="roundRect">
              <a:avLst/>
            </a:prstGeom>
            <a:solidFill>
              <a:srgbClr val="A4DA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5990" tIns="45697" rIns="35990" bIns="45697" numCol="1" rtlCol="0" anchor="ctr" anchorCtr="0" compatLnSpc="1"/>
            <a:lstStyle/>
            <a:p>
              <a:pPr algn="ctr" defTabSz="913765"/>
              <a:r>
                <a:rPr lang="en-US" altLang="zh-CN" sz="900" kern="0" dirty="0" smtClean="0">
                  <a:solidFill>
                    <a:srgbClr val="000000"/>
                  </a:solidFill>
                  <a:latin typeface="微软雅黑"/>
                  <a:ea typeface="微软雅黑"/>
                </a:rPr>
                <a:t>On-Device Execution</a:t>
              </a:r>
              <a:r>
                <a:rPr lang="zh-CN" altLang="en-US" sz="900" kern="0" dirty="0" smtClean="0">
                  <a:solidFill>
                    <a:srgbClr val="000000"/>
                  </a:solidFill>
                  <a:latin typeface="微软雅黑"/>
                  <a:ea typeface="微软雅黑"/>
                </a:rPr>
                <a:t> </a:t>
              </a:r>
              <a:endParaRPr lang="en-US" altLang="zh-CN" sz="900" kern="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79" name="TextBox 163"/>
            <p:cNvSpPr txBox="1"/>
            <p:nvPr/>
          </p:nvSpPr>
          <p:spPr>
            <a:xfrm>
              <a:off x="3025140" y="3339043"/>
              <a:ext cx="6097588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100" b="1" dirty="0" err="1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MindSpore</a:t>
              </a:r>
              <a:r>
                <a:rPr lang="zh-CN" altLang="en-US" sz="11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Graph Engine </a:t>
              </a:r>
              <a:r>
                <a:rPr lang="en-US" altLang="zh-CN" sz="10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(Ascend/GPU/CPU Support)</a:t>
              </a:r>
              <a:endParaRPr lang="zh-CN" altLang="en-US" sz="9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圆角矩形 48"/>
            <p:cNvSpPr/>
            <p:nvPr/>
          </p:nvSpPr>
          <p:spPr bwMode="auto">
            <a:xfrm>
              <a:off x="3970858" y="2364926"/>
              <a:ext cx="1553642" cy="174276"/>
            </a:xfrm>
            <a:prstGeom prst="roundRect">
              <a:avLst/>
            </a:prstGeom>
            <a:solidFill>
              <a:srgbClr val="A4DA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5990" tIns="45697" rIns="35990" bIns="45697" numCol="1" rtlCol="0" anchor="ctr" anchorCtr="0" compatLnSpc="1"/>
            <a:lstStyle/>
            <a:p>
              <a:pPr algn="ctr" defTabSz="913765"/>
              <a:r>
                <a:rPr lang="en-US" altLang="zh-CN" sz="900" kern="0" dirty="0" smtClean="0">
                  <a:solidFill>
                    <a:srgbClr val="000000"/>
                  </a:solidFill>
                  <a:latin typeface="微软雅黑"/>
                  <a:ea typeface="微软雅黑"/>
                </a:rPr>
                <a:t>Training/Inference/Export</a:t>
              </a:r>
              <a:endParaRPr lang="en-US" altLang="zh-CN" sz="900" kern="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1" name="圆角矩形 50"/>
            <p:cNvSpPr/>
            <p:nvPr/>
          </p:nvSpPr>
          <p:spPr bwMode="auto">
            <a:xfrm>
              <a:off x="5768090" y="2350698"/>
              <a:ext cx="1129865" cy="206722"/>
            </a:xfrm>
            <a:prstGeom prst="roundRect">
              <a:avLst/>
            </a:prstGeom>
            <a:solidFill>
              <a:srgbClr val="A4DA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5990" tIns="45697" rIns="35990" bIns="45697" numCol="1" rtlCol="0" anchor="ctr" anchorCtr="0" compatLnSpc="1"/>
            <a:lstStyle/>
            <a:p>
              <a:pPr algn="ctr" defTabSz="913765"/>
              <a:r>
                <a:rPr lang="en-US" altLang="zh-CN" sz="900" kern="0" dirty="0" smtClean="0">
                  <a:solidFill>
                    <a:srgbClr val="000000"/>
                  </a:solidFill>
                  <a:latin typeface="微软雅黑"/>
                  <a:ea typeface="微软雅黑"/>
                </a:rPr>
                <a:t>Data Processing</a:t>
              </a:r>
              <a:endParaRPr lang="en-US" altLang="zh-CN" sz="900" kern="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2" name="圆角矩形 51"/>
            <p:cNvSpPr/>
            <p:nvPr/>
          </p:nvSpPr>
          <p:spPr bwMode="auto">
            <a:xfrm>
              <a:off x="7141545" y="2359838"/>
              <a:ext cx="1705275" cy="177113"/>
            </a:xfrm>
            <a:prstGeom prst="roundRect">
              <a:avLst/>
            </a:prstGeom>
            <a:solidFill>
              <a:srgbClr val="A4DA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5990" tIns="45697" rIns="35990" bIns="45697" numCol="1" rtlCol="0" anchor="ctr" anchorCtr="0" compatLnSpc="1"/>
            <a:lstStyle/>
            <a:p>
              <a:pPr algn="ctr" defTabSz="913765"/>
              <a:r>
                <a:rPr lang="en-US" altLang="zh-CN" sz="900" kern="0" dirty="0" smtClean="0">
                  <a:solidFill>
                    <a:srgbClr val="000000"/>
                  </a:solidFill>
                  <a:latin typeface="微软雅黑"/>
                  <a:ea typeface="微软雅黑"/>
                </a:rPr>
                <a:t>Data Format Transformation</a:t>
              </a:r>
              <a:endParaRPr lang="en-US" altLang="zh-CN" sz="900" kern="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4" name="圆角矩形 53"/>
            <p:cNvSpPr/>
            <p:nvPr/>
          </p:nvSpPr>
          <p:spPr bwMode="auto">
            <a:xfrm>
              <a:off x="6640264" y="4026422"/>
              <a:ext cx="1764596" cy="183706"/>
            </a:xfrm>
            <a:prstGeom prst="roundRect">
              <a:avLst/>
            </a:prstGeom>
            <a:solidFill>
              <a:srgbClr val="A4DA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5990" tIns="45697" rIns="35990" bIns="45697" numCol="1" rtlCol="0" anchor="ctr" anchorCtr="0" compatLnSpc="1"/>
            <a:lstStyle/>
            <a:p>
              <a:pPr algn="ctr" defTabSz="913765"/>
              <a:r>
                <a:rPr lang="en-US" altLang="zh-CN" sz="900" kern="0" dirty="0" smtClean="0">
                  <a:solidFill>
                    <a:srgbClr val="000000"/>
                  </a:solidFill>
                  <a:latin typeface="微软雅黑"/>
                  <a:ea typeface="微软雅黑"/>
                </a:rPr>
                <a:t>Distributed Libs</a:t>
              </a:r>
              <a:r>
                <a:rPr lang="zh-CN" altLang="en-US" sz="900" kern="0" dirty="0" smtClean="0">
                  <a:solidFill>
                    <a:srgbClr val="00000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900" kern="0" dirty="0" smtClean="0">
                  <a:solidFill>
                    <a:srgbClr val="000000"/>
                  </a:solidFill>
                  <a:latin typeface="微软雅黑"/>
                  <a:ea typeface="微软雅黑"/>
                </a:rPr>
                <a:t>(</a:t>
              </a:r>
              <a:r>
                <a:rPr lang="en-US" altLang="zh-CN" sz="900" kern="0" dirty="0" err="1" smtClean="0">
                  <a:solidFill>
                    <a:srgbClr val="000000"/>
                  </a:solidFill>
                  <a:latin typeface="微软雅黑"/>
                  <a:ea typeface="微软雅黑"/>
                </a:rPr>
                <a:t>Comms</a:t>
              </a:r>
              <a:r>
                <a:rPr lang="en-US" altLang="zh-CN" sz="900" kern="0" dirty="0" smtClean="0">
                  <a:solidFill>
                    <a:srgbClr val="000000"/>
                  </a:solidFill>
                  <a:latin typeface="微软雅黑"/>
                  <a:ea typeface="微软雅黑"/>
                </a:rPr>
                <a:t>/PS)</a:t>
              </a:r>
              <a:endParaRPr lang="en-US" altLang="zh-CN" sz="900" kern="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59" name="圆角矩形 58"/>
            <p:cNvSpPr/>
            <p:nvPr/>
          </p:nvSpPr>
          <p:spPr bwMode="auto">
            <a:xfrm>
              <a:off x="6640264" y="3690717"/>
              <a:ext cx="1764596" cy="178141"/>
            </a:xfrm>
            <a:prstGeom prst="roundRect">
              <a:avLst/>
            </a:prstGeom>
            <a:solidFill>
              <a:srgbClr val="A4DAF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5990" tIns="45697" rIns="35990" bIns="45697" numCol="1" rtlCol="0" anchor="ctr" anchorCtr="0" compatLnSpc="1"/>
            <a:lstStyle/>
            <a:p>
              <a:pPr algn="ctr" defTabSz="913765"/>
              <a:r>
                <a:rPr lang="en-US" altLang="zh-CN" sz="900" kern="0" dirty="0" smtClean="0">
                  <a:solidFill>
                    <a:srgbClr val="000000"/>
                  </a:solidFill>
                  <a:latin typeface="微软雅黑"/>
                  <a:ea typeface="微软雅黑"/>
                </a:rPr>
                <a:t>Pipeline</a:t>
              </a:r>
              <a:r>
                <a:rPr lang="zh-CN" altLang="en-US" sz="900" kern="0" dirty="0">
                  <a:solidFill>
                    <a:srgbClr val="000000"/>
                  </a:solidFill>
                  <a:latin typeface="微软雅黑"/>
                  <a:ea typeface="微软雅黑"/>
                </a:rPr>
                <a:t> </a:t>
              </a:r>
              <a:r>
                <a:rPr lang="en-US" altLang="zh-CN" sz="900" kern="0" dirty="0" smtClean="0">
                  <a:solidFill>
                    <a:srgbClr val="000000"/>
                  </a:solidFill>
                  <a:latin typeface="微软雅黑"/>
                  <a:ea typeface="微软雅黑"/>
                </a:rPr>
                <a:t>Parallel</a:t>
              </a:r>
              <a:endParaRPr lang="en-US" altLang="zh-CN" sz="900" kern="0" dirty="0">
                <a:solidFill>
                  <a:srgbClr val="000000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61" name="矩形 60"/>
            <p:cNvSpPr/>
            <p:nvPr/>
          </p:nvSpPr>
          <p:spPr bwMode="auto">
            <a:xfrm>
              <a:off x="2821916" y="4416939"/>
              <a:ext cx="6315018" cy="339498"/>
            </a:xfrm>
            <a:prstGeom prst="rect">
              <a:avLst/>
            </a:prstGeom>
            <a:solidFill>
              <a:srgbClr val="B9D3F9"/>
            </a:solidFill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25" tIns="45712" rIns="91425" bIns="45712" numCol="1" rtlCol="0" anchor="t" anchorCtr="0" compatLnSpc="1">
              <a:noAutofit/>
            </a:bodyPr>
            <a:lstStyle/>
            <a:p>
              <a:pPr algn="ctr" defTabSz="877570" eaLnBrk="0" hangingPunct="0">
                <a:defRPr/>
              </a:pPr>
              <a:endParaRPr lang="en-US" altLang="zh-CN" sz="12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TextBox 163"/>
            <p:cNvSpPr txBox="1"/>
            <p:nvPr/>
          </p:nvSpPr>
          <p:spPr>
            <a:xfrm>
              <a:off x="2821916" y="4457797"/>
              <a:ext cx="6315018" cy="2616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100" b="1" dirty="0" err="1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MindSpore</a:t>
              </a:r>
              <a:r>
                <a:rPr lang="zh-CN" altLang="en-US" sz="11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Backend Runtime</a:t>
              </a:r>
              <a:r>
                <a:rPr lang="zh-CN" altLang="en-US" sz="1100" b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1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(Cloud/Edge/Mobile)</a:t>
              </a:r>
              <a:endParaRPr lang="zh-CN" altLang="en-US" sz="9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Text Box 35"/>
            <p:cNvSpPr txBox="1">
              <a:spLocks noChangeArrowheads="1"/>
            </p:cNvSpPr>
            <p:nvPr/>
          </p:nvSpPr>
          <p:spPr bwMode="gray">
            <a:xfrm>
              <a:off x="7821981" y="5051478"/>
              <a:ext cx="1159809" cy="283442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</a:ln>
            <a:ln w="9525">
              <a:noFill/>
              <a:miter lim="8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square" lIns="91304" tIns="45654" rIns="91304" bIns="45654" anchor="ctr">
              <a:noAutofit/>
              <a:flatTx/>
            </a:bodyPr>
            <a:lstStyle/>
            <a:p>
              <a:pPr algn="ctr" defTabSz="914400">
                <a:defRPr/>
              </a:pPr>
              <a:r>
                <a:rPr lang="en-US" altLang="zh-CN" sz="11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Android/iOS</a:t>
              </a:r>
              <a:endParaRPr lang="en-US" altLang="zh-CN" sz="11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640" y="618490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p>
            <a:pPr algn="l" fontAlgn="auto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MindSpore Architecure Overview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640" y="618490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p>
            <a:pPr algn="l" fontAlgn="auto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MindSpore Governance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765300" y="2164080"/>
            <a:ext cx="8387080" cy="1377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/>
              <a:t>Technical Steering Committee</a:t>
            </a:r>
            <a:endParaRPr lang="en-US" sz="2800"/>
          </a:p>
        </p:txBody>
      </p:sp>
      <p:sp>
        <p:nvSpPr>
          <p:cNvPr id="4" name="Rounded Rectangle 3"/>
          <p:cNvSpPr/>
          <p:nvPr/>
        </p:nvSpPr>
        <p:spPr>
          <a:xfrm>
            <a:off x="1765300" y="4032250"/>
            <a:ext cx="4133215" cy="137795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/>
              <a:t>Special Interest Group</a:t>
            </a:r>
            <a:endParaRPr lang="en-US" sz="2800"/>
          </a:p>
        </p:txBody>
      </p:sp>
      <p:sp>
        <p:nvSpPr>
          <p:cNvPr id="5" name="Rounded Rectangle 4"/>
          <p:cNvSpPr/>
          <p:nvPr/>
        </p:nvSpPr>
        <p:spPr>
          <a:xfrm>
            <a:off x="6019165" y="4032250"/>
            <a:ext cx="4133215" cy="137795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800"/>
              <a:t>Working Group</a:t>
            </a:r>
            <a:endParaRPr lang="en-US" sz="28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640" y="618490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p>
            <a:pPr algn="l" fontAlgn="auto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MindSpore SIGs and WGs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539115" y="1604010"/>
            <a:ext cx="114477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Initial SIGs: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>
                <a:sym typeface="+mn-ea"/>
              </a:rPr>
              <a:t>FrontEnd, Compiler, Executor, ModelZoo, Data, GraphEngine, Visualization, Security</a:t>
            </a:r>
            <a:endParaRPr lang="en-US" altLang="zh-CN" dirty="0"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Initial WGs: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>
                <a:sym typeface="+mn-ea"/>
              </a:rPr>
              <a:t>Doc</a:t>
            </a:r>
            <a:r>
              <a:rPr lang="zh-CN" altLang="en-US" dirty="0">
                <a:sym typeface="+mn-ea"/>
              </a:rPr>
              <a:t>，</a:t>
            </a:r>
            <a:r>
              <a:rPr lang="en-US" altLang="zh-CN" dirty="0">
                <a:sym typeface="+mn-ea"/>
              </a:rPr>
              <a:t>Infra</a:t>
            </a:r>
            <a:endParaRPr lang="en-US" altLang="zh-CN" dirty="0">
              <a:sym typeface="+mn-ea"/>
            </a:endParaRPr>
          </a:p>
          <a:p>
            <a:pPr marL="285750" lvl="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/>
              <a:t>It is up to TSC to approve new SIGs/WGs or retire exisitng SIGs/WGs</a:t>
            </a:r>
            <a:endParaRPr lang="en-US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640" y="618490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p>
            <a:pPr algn="l" fontAlgn="auto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MindSpore TSC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539115" y="1604010"/>
            <a:ext cx="11447780" cy="4939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Define, evolve, and defend the vision, values, mission, and scope of the community.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Define, evolve, and defend a [Code of Conduct](code-of-conduct-en.md),  which must include a neutral and unbiased process for resolving conflicts.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Define and evolve project governance structures and policies, including how members become Committers, approvers, SIG chairs, etc.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Charter and refine policy for defining new community groups (Special Interest Groups, Working Groups, and any future possible defined structure), and establish transparency and accountability policies for such groups.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Decide, for the purpose of elections, who is a  member of standing of the MindSpore community, and what privileges that entails.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Decide which functional areas and scope are part of the MindSpore community, including accepting new or pruning old SIGs and Working Groups.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640" y="618490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p>
            <a:pPr algn="l" fontAlgn="auto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MindSpore TSC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539115" y="1604010"/>
            <a:ext cx="114477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Decide how and when official releases of MindSpore artifacts are made and what they include.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Declare releases when quality/feature/other requirements are met.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Control access to, establish processes regarding, and provide a final escalation path for any MindSpore repository, which currently includes all repositories under the MindSpore organizations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Control and delegate access to and establish processes regarding other project resources/assets, including artifact repositories, build and test infrastructure, web sites and their domains, blogs, social-media accounts, etc.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Define any certification process.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Manage the MindSpore brand and any outbound marketing.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Make decisions by majority vote if consensus cannot be reached.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640" y="618490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p>
            <a:pPr algn="l" fontAlgn="auto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MindSpore TSC Logistics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539115" y="1604010"/>
            <a:ext cx="1144778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Mailing list: mindspore-tsc@mindspore.cn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Meeting log: IRC channel #mindspore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Video conferencing: jitsi (meet.jit.si)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Slack channel: mindspore.slack.com, join via https://join.slack.com/t/mindspore/shared_invite/enQtOTcwMTIxMDI3NjM0LTNkMWM2MzI5NjIyZWU5ZWQ5M2EwMTQ5MWNiYzMxOGM4OWFhZjI4M2E5OGI2YTg3ODU1ODE2Njg1MThiNWI3YmQ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60350"/>
            <a:ext cx="1766570" cy="118745"/>
          </a:xfrm>
          <a:prstGeom prst="rect">
            <a:avLst/>
          </a:prstGeom>
          <a:solidFill>
            <a:srgbClr val="007CB5">
              <a:alpha val="76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573405"/>
            <a:ext cx="1529080" cy="118745"/>
          </a:xfrm>
          <a:prstGeom prst="rect">
            <a:avLst/>
          </a:prstGeom>
          <a:solidFill>
            <a:srgbClr val="8BC6CC"/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869950"/>
            <a:ext cx="1240155" cy="102235"/>
          </a:xfrm>
          <a:prstGeom prst="rect">
            <a:avLst/>
          </a:prstGeom>
          <a:solidFill>
            <a:srgbClr val="7ECBEF">
              <a:alpha val="70000"/>
            </a:srgbClr>
          </a:solidFill>
          <a:ln>
            <a:noFill/>
          </a:ln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Logo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51465" y="59055"/>
            <a:ext cx="1671955" cy="1407795"/>
          </a:xfrm>
          <a:prstGeom prst="rect">
            <a:avLst/>
          </a:prstGeom>
        </p:spPr>
      </p:pic>
      <p:sp>
        <p:nvSpPr>
          <p:cNvPr id="40" name="文本框 39"/>
          <p:cNvSpPr txBox="1"/>
          <p:nvPr>
            <p:custDataLst>
              <p:tags r:id="rId2"/>
            </p:custDataLst>
          </p:nvPr>
        </p:nvSpPr>
        <p:spPr>
          <a:xfrm>
            <a:off x="675640" y="618490"/>
            <a:ext cx="4944110" cy="140081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p>
            <a:pPr algn="l" fontAlgn="auto">
              <a:lnSpc>
                <a:spcPct val="120000"/>
              </a:lnSpc>
            </a:pPr>
            <a:r>
              <a:rPr lang="en-US" altLang="zh-CN" sz="2000" b="1" spc="2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  <a:sym typeface="Arial" panose="020B0604020202090204" pitchFamily="34" charset="0"/>
              </a:rPr>
              <a:t>Next Step</a:t>
            </a:r>
            <a:endParaRPr lang="en-US" altLang="zh-CN" sz="2000" b="1" spc="20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+mj-cs"/>
              <a:sym typeface="Arial" panose="020B0604020202090204" pitchFamily="34" charset="0"/>
            </a:endParaRPr>
          </a:p>
        </p:txBody>
      </p:sp>
      <p:sp>
        <p:nvSpPr>
          <p:cNvPr id="3" name="文本框 1"/>
          <p:cNvSpPr txBox="1"/>
          <p:nvPr/>
        </p:nvSpPr>
        <p:spPr>
          <a:xfrm>
            <a:off x="554355" y="1604010"/>
            <a:ext cx="1144778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Mailing list registration : mindspore-tsc@mindspore.cn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Doodle poll for TSC meeting, bi-weekly ?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On the first meeting (April):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charter review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SIG/WG report pipeline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dirty="0"/>
              <a:t>AoB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2*i*1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2*i*2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2*i*3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3*i*3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3*i*2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4*i*1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4*i*2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4*i*3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4*i*4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4*i*5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5*i*1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6*i*1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7*i*1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8*i*1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8*i*3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8*i*2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541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TEMPLATE_SUBCATEGORY" val="0"/>
  <p:tag name="KSO_WM_TEMPLATE_COLOR_TYPE" val="0"/>
  <p:tag name="KSO_WM_TEMPLATE_MASTER_THUMB_INDEX" val="0"/>
  <p:tag name="KSO_WM_UNIT_SHOW_EDIT_AREA_INDICATION" val="0"/>
  <p:tag name="KSO_WM_TEMPLATE_THUMBS_INDEX" val="1、2、3、4、5、6、7、8、9、10、12、14、15"/>
  <p:tag name="KSO_WM_TAG_VERSION" val="1.0"/>
  <p:tag name="KSO_WM_BEAUTIFY_FLAG" val="#wm#"/>
  <p:tag name="KSO_WM_TEMPLATE_CATEGORY" val="custom"/>
  <p:tag name="KSO_WM_TEMPLATE_INDEX" val="20202541"/>
  <p:tag name="KSO_WM_TEMPLATE_MASTER_TYPE" val="1"/>
</p:tagLst>
</file>

<file path=ppt/tags/tag222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1_7*a*1"/>
  <p:tag name="KSO_WM_TEMPLATE_CATEGORY" val="custom"/>
  <p:tag name="KSO_WM_TEMPLATE_INDEX" val="20202541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4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6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28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2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4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6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8.xml><?xml version="1.0" encoding="utf-8"?>
<p:tagLst xmlns:p="http://schemas.openxmlformats.org/presentationml/2006/main">
  <p:tag name="KSO_WM_UNIT_COLOR_SCHEME_SHAPE_ID" val="14"/>
  <p:tag name="KSO_WM_UNIT_COLOR_SCHEME_PARENT_PAGE" val="0_3"/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04285_4*l_h_f*1_2_1"/>
  <p:tag name="KSO_WM_TEMPLATE_CATEGORY" val="custom"/>
  <p:tag name="KSO_WM_TEMPLATE_INDEX" val="20204285"/>
  <p:tag name="KSO_WM_UNIT_LAYERLEVEL" val="1_1_1"/>
  <p:tag name="KSO_WM_TAG_VERSION" val="1.0"/>
  <p:tag name="KSO_WM_BEAUTIFY_FLAG" val="#wm#"/>
  <p:tag name="KSO_WM_UNIT_PRESET_TEXT" val="单击此处添加小标题内容"/>
  <p:tag name="KSO_WM_UNIT_TEXT_FILL_FORE_SCHEMECOLOR_INDEX" val="13"/>
  <p:tag name="KSO_WM_UNIT_TEXT_FILL_TYPE" val="1"/>
  <p:tag name="KSO_WM_UNIT_USESOURCEFORMAT_APPLY" val="1"/>
</p:tagLst>
</file>

<file path=ppt/tags/tag2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#wm#"/>
  <p:tag name="KSO_WM_TEMPLATE_CATEGORY" val="custom"/>
  <p:tag name="KSO_WM_TEMPLATE_INDEX" val="2020254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1.0"/>
  <p:tag name="KSO_WM_BEAUTIFY_FLAG" val="#wm#"/>
  <p:tag name="KSO_WM_SLIDE_BACKGROUND_MASK_FLAG" val="1"/>
  <p:tag name="KSO_WM_UNIT_SUBTYPE" val="q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4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1.1.1.简约白底（红2）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D94300"/>
      </a:accent1>
      <a:accent2>
        <a:srgbClr val="CA352A"/>
      </a:accent2>
      <a:accent3>
        <a:srgbClr val="BC2958"/>
      </a:accent3>
      <a:accent4>
        <a:srgbClr val="AD1C83"/>
      </a:accent4>
      <a:accent5>
        <a:srgbClr val="9D0EAF"/>
      </a:accent5>
      <a:accent6>
        <a:srgbClr val="8C00D9"/>
      </a:accent6>
      <a:hlink>
        <a:srgbClr val="658BD5"/>
      </a:hlink>
      <a:folHlink>
        <a:srgbClr val="9F69A3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3610</Words>
  <Application>WPS Presentation</Application>
  <PresentationFormat>宽屏</PresentationFormat>
  <Paragraphs>126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31" baseType="lpstr">
      <vt:lpstr>Arial</vt:lpstr>
      <vt:lpstr>SimSun</vt:lpstr>
      <vt:lpstr>Wingdings</vt:lpstr>
      <vt:lpstr>微软雅黑</vt:lpstr>
      <vt:lpstr>HYQiHeiKW</vt:lpstr>
      <vt:lpstr>汉仪旗黑-85S</vt:lpstr>
      <vt:lpstr>PingFang SC</vt:lpstr>
      <vt:lpstr>隶书</vt:lpstr>
      <vt:lpstr>Viner Hand ITC</vt:lpstr>
      <vt:lpstr>浙江民間書刻體</vt:lpstr>
      <vt:lpstr>微软雅黑</vt:lpstr>
      <vt:lpstr>TypeLand.com 康熙字典體</vt:lpstr>
      <vt:lpstr>Arial Unicode MS</vt:lpstr>
      <vt:lpstr>Baoli SC</vt:lpstr>
      <vt:lpstr>TypeLand.com 康熙字典體</vt:lpstr>
      <vt:lpstr>微软雅黑</vt:lpstr>
      <vt:lpstr>汉仪旗黑-85S</vt:lpstr>
      <vt:lpstr>浙江民間書刻體</vt:lpstr>
      <vt:lpstr>HYShuSongErKW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曾美华</dc:creator>
  <cp:lastModifiedBy>zhipeng</cp:lastModifiedBy>
  <cp:revision>215</cp:revision>
  <dcterms:created xsi:type="dcterms:W3CDTF">2020-03-27T00:34:22Z</dcterms:created>
  <dcterms:modified xsi:type="dcterms:W3CDTF">2020-03-27T00:34:22Z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1033-2.1.0.3383</vt:lpwstr>
  </property>
  <property fmtid="{D5CDD505-2E9C-101B-9397-08002B2CF9AE}" pid="3" name="_2015_ms_pID_725343">
    <vt:lpwstr>(3)X6LQeSi1nukR0uOeP4Ptgko0cD9WmgnRufW7oU39tW+2XsWjP7mJjCjT7Y/Ef4JeOQpLTCYf
Ew/BcmdKZn9JyAJEOR7TGqSFEXjGr09nZKbj9jTh4cIFcFYothEE3cBnew4RV/f0xi6UouZ6
zHfi9m8keFl1X44kcRUbY5ysulOHgGJA4SOJKyW/ImK5VhEeqB5vDfca0VkqXSa8e5iqnV0W
DVO+z/vDesWDNAiokr</vt:lpwstr>
  </property>
  <property fmtid="{D5CDD505-2E9C-101B-9397-08002B2CF9AE}" pid="4" name="_2015_ms_pID_7253431">
    <vt:lpwstr>olXqbhb1SKd10tkb987jNSSD/9CnwbuyIrU2BFHsWmi7U5d0jKPoAk
rg4Ys+yE0KOYSDH/YOBfFjZJEuul4nLnvMp6zUnasdiJP8CD3WxLDG1APDXVNqythA/wu+3p
PUGSc/NPyUE7fYU3171OrcFLz7dvvPFz7XKc7tHTLgx0EvDYMGgLtae2GSMCYqdZLjytk+fI
FWbeHPFfI2ng54XNePH2EdP4Ajns3J4eeAqM</vt:lpwstr>
  </property>
  <property fmtid="{D5CDD505-2E9C-101B-9397-08002B2CF9AE}" pid="5" name="_2015_ms_pID_7253432">
    <vt:lpwstr>bQd3E0uOt1tXSE+90TA+AtE=</vt:lpwstr>
  </property>
  <property fmtid="{D5CDD505-2E9C-101B-9397-08002B2CF9AE}" pid="6" name="_readonly">
    <vt:lpwstr/>
  </property>
  <property fmtid="{D5CDD505-2E9C-101B-9397-08002B2CF9AE}" pid="7" name="_change">
    <vt:lpwstr/>
  </property>
  <property fmtid="{D5CDD505-2E9C-101B-9397-08002B2CF9AE}" pid="8" name="_full-control">
    <vt:lpwstr/>
  </property>
  <property fmtid="{D5CDD505-2E9C-101B-9397-08002B2CF9AE}" pid="9" name="sflag">
    <vt:lpwstr>1580806212</vt:lpwstr>
  </property>
</Properties>
</file>